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A37BD-EA06-4DFE-BDA9-6D065EDC3896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36A4-57F9-4148-B36A-DA1536E3AF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A37BD-EA06-4DFE-BDA9-6D065EDC3896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36A4-57F9-4148-B36A-DA1536E3AF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A37BD-EA06-4DFE-BDA9-6D065EDC3896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36A4-57F9-4148-B36A-DA1536E3AF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A37BD-EA06-4DFE-BDA9-6D065EDC3896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36A4-57F9-4148-B36A-DA1536E3AF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A37BD-EA06-4DFE-BDA9-6D065EDC3896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36A4-57F9-4148-B36A-DA1536E3AF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A37BD-EA06-4DFE-BDA9-6D065EDC3896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36A4-57F9-4148-B36A-DA1536E3AF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A37BD-EA06-4DFE-BDA9-6D065EDC3896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36A4-57F9-4148-B36A-DA1536E3AF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A37BD-EA06-4DFE-BDA9-6D065EDC3896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36A4-57F9-4148-B36A-DA1536E3AF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A37BD-EA06-4DFE-BDA9-6D065EDC3896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36A4-57F9-4148-B36A-DA1536E3AF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A37BD-EA06-4DFE-BDA9-6D065EDC3896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36A4-57F9-4148-B36A-DA1536E3AF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A37BD-EA06-4DFE-BDA9-6D065EDC3896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36A4-57F9-4148-B36A-DA1536E3AF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A37BD-EA06-4DFE-BDA9-6D065EDC3896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D136A4-57F9-4148-B36A-DA1536E3AFA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429784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On-screen Show (4:3)</PresentationFormat>
  <Paragraphs>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DELL</dc:creator>
  <cp:lastModifiedBy>DELL</cp:lastModifiedBy>
  <cp:revision>2</cp:revision>
  <dcterms:created xsi:type="dcterms:W3CDTF">2025-04-20T11:16:03Z</dcterms:created>
  <dcterms:modified xsi:type="dcterms:W3CDTF">2025-04-20T11:27:20Z</dcterms:modified>
</cp:coreProperties>
</file>

<file path=docProps/thumbnail.jpeg>
</file>